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0" r:id="rId2"/>
    <p:sldId id="261" r:id="rId3"/>
    <p:sldId id="292" r:id="rId4"/>
    <p:sldId id="293" r:id="rId5"/>
    <p:sldId id="284" r:id="rId6"/>
    <p:sldId id="288" r:id="rId7"/>
    <p:sldId id="283" r:id="rId8"/>
    <p:sldId id="285" r:id="rId9"/>
    <p:sldId id="282" r:id="rId10"/>
    <p:sldId id="286" r:id="rId11"/>
    <p:sldId id="287" r:id="rId12"/>
    <p:sldId id="289" r:id="rId13"/>
    <p:sldId id="29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70" d="100"/>
          <a:sy n="70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50EC0-9DDF-4E88-A04D-A7CF0B86238F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D9BB5-FD0D-4F9B-903F-1A38C01BC7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85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теперь давайте проверим как хорошо вы знаете правила поведения на улице.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9BB5-FD0D-4F9B-903F-1A38C01BC78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2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898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комп\Desktop\d3d3LnNkZWxhbm91bmFzLnJ1L3VwbG9hZHMvNi8xLzYxMzEzNzc0NTE5NTguanBlZz9fX2lkPTM5Mz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09660"/>
            <a:ext cx="8712968" cy="61483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4854" y="-33486"/>
            <a:ext cx="3754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Надземный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дорожные знаки\велосипе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2492896"/>
            <a:ext cx="3714776" cy="33575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3847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Движение на велосипедах 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запрещено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00387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Эй, постой, велосипед!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 заметил или нет?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Рядом твой дружок мопед.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Вам двоим – движенья нет!</a:t>
            </a:r>
          </a:p>
        </p:txBody>
      </p:sp>
    </p:spTree>
    <p:extLst>
      <p:ext uri="{BB962C8B-B14F-4D97-AF65-F5344CB8AC3E}">
        <p14:creationId xmlns:p14="http://schemas.microsoft.com/office/powerpoint/2010/main" val="13741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дорожные знаки\1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1436219"/>
            <a:ext cx="3714776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63329" y="188640"/>
            <a:ext cx="4570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Пункт питания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84784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Погоди, дружок 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немножко!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Видишь – вилка, видишь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    – ложка!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не будем торопиться,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мы можем 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   подкрепиться!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чего же знак 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   приятный,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Ждет обед наш 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ароматный!</a:t>
            </a:r>
          </a:p>
        </p:txBody>
      </p:sp>
    </p:spTree>
    <p:extLst>
      <p:ext uri="{BB962C8B-B14F-4D97-AF65-F5344CB8AC3E}">
        <p14:creationId xmlns:p14="http://schemas.microsoft.com/office/powerpoint/2010/main" val="294590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\Desktop\дорожные знаки\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220" y="1978604"/>
            <a:ext cx="3929058" cy="3500438"/>
          </a:xfrm>
          <a:prstGeom prst="rect">
            <a:avLst/>
          </a:prstGeom>
          <a:noFill/>
        </p:spPr>
      </p:pic>
      <p:pic>
        <p:nvPicPr>
          <p:cNvPr id="3" name="Picture 2" descr="C:\Users\Админ\Desktop\дорожные знаки\2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1988840"/>
            <a:ext cx="3790774" cy="38525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0108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Подземные и надземные пешеходные </a:t>
            </a:r>
          </a:p>
          <a:p>
            <a:pPr algn="ctr"/>
            <a:r>
              <a:rPr lang="ru-RU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переходы</a:t>
            </a:r>
            <a:endParaRPr lang="ru-RU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98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дорожные знаки\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1416" y="2793136"/>
            <a:ext cx="3857632" cy="4048125"/>
          </a:xfrm>
          <a:prstGeom prst="rect">
            <a:avLst/>
          </a:prstGeom>
          <a:noFill/>
        </p:spPr>
      </p:pic>
      <p:pic>
        <p:nvPicPr>
          <p:cNvPr id="3" name="Picture 3" descr="C:\Users\Админ\Desktop\дорожные знаки\l1242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4515870"/>
            <a:ext cx="3714776" cy="2214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9143999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Пункт первой медицинской </a:t>
            </a:r>
          </a:p>
          <a:p>
            <a:pPr algn="ctr"/>
            <a:r>
              <a:rPr lang="ru-RU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помощи. </a:t>
            </a:r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Больница.</a:t>
            </a:r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38263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что-то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заболит,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Нужен доктор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  Айболит!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крест помог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в пути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Заболевшего спасти!</a:t>
            </a:r>
          </a:p>
        </p:txBody>
      </p:sp>
    </p:spTree>
    <p:extLst>
      <p:ext uri="{BB962C8B-B14F-4D97-AF65-F5344CB8AC3E}">
        <p14:creationId xmlns:p14="http://schemas.microsoft.com/office/powerpoint/2010/main" val="395847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комп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1"/>
            <a:ext cx="9144000" cy="6336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мп\Desktop\0008-008-Gde-nuzhno-zhdat-tran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мп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\Desktop\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мп\Desktop\5981e62dadbe6904c6dd97be9fdb2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99108"/>
            <a:ext cx="8856984" cy="58588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53045" y="-22972"/>
            <a:ext cx="3765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Подземный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vatars.mds.yandex.net/get-pdb/1348397/b66fe428-2516-4644-a4eb-728e0bee08b6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vatars.mds.yandex.net/get-pdb/1348397/b66fe428-2516-4644-a4eb-728e0bee08b6/s12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1348397/b66fe428-2516-4644-a4eb-728e0bee08b6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2" y="139311"/>
            <a:ext cx="8961647" cy="631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8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vatars.mds.yandex.net/get-pdb/368827/d7eae010-7bd5-4c64-a1b4-40bd2c4476f0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get-pdb/368827/d7eae010-7bd5-4c64-a1b4-40bd2c4476f0/s3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33"/>
            <a:ext cx="9144000" cy="685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дорожные знаки\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2060848"/>
            <a:ext cx="4786346" cy="44100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8848" y="260648"/>
            <a:ext cx="6811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Пешеходный переход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281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Пешеходный 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переход,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хозяин – 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пешеход!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Пешехода 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пропусти,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мешай ему идти!</a:t>
            </a:r>
          </a:p>
        </p:txBody>
      </p:sp>
    </p:spTree>
    <p:extLst>
      <p:ext uri="{BB962C8B-B14F-4D97-AF65-F5344CB8AC3E}">
        <p14:creationId xmlns:p14="http://schemas.microsoft.com/office/powerpoint/2010/main" val="81373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дорожные знаки\3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0768"/>
            <a:ext cx="2857500" cy="4029075"/>
          </a:xfrm>
          <a:prstGeom prst="rect">
            <a:avLst/>
          </a:prstGeom>
          <a:noFill/>
        </p:spPr>
      </p:pic>
      <p:pic>
        <p:nvPicPr>
          <p:cNvPr id="3" name="Picture 3" descr="C:\Users\Админ\Desktop\дорожные знаки\71_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2571720"/>
            <a:ext cx="3143272" cy="4286280"/>
          </a:xfrm>
          <a:prstGeom prst="rect">
            <a:avLst/>
          </a:prstGeom>
          <a:noFill/>
        </p:spPr>
      </p:pic>
      <p:pic>
        <p:nvPicPr>
          <p:cNvPr id="4" name="Picture 2" descr="C:\Users\Админ\Desktop\дорожные знаки\2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1420" y="1348467"/>
            <a:ext cx="2857500" cy="40290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2712" y="0"/>
            <a:ext cx="74036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Остановки общественного </a:t>
            </a:r>
          </a:p>
          <a:p>
            <a:pPr algn="ctr"/>
            <a:r>
              <a:rPr lang="ru-RU" sz="4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транспорта</a:t>
            </a:r>
            <a:endParaRPr lang="ru-RU" sz="4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2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1409" y="4323"/>
            <a:ext cx="5418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Осторожно Дети!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5679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Стоп, 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водитель! Тормози!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где-то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тут вблизи,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Лагерь или 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детский сад!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Берегите 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жизнь ребят.</a:t>
            </a:r>
          </a:p>
        </p:txBody>
      </p:sp>
      <p:sp>
        <p:nvSpPr>
          <p:cNvPr id="6" name="AutoShape 2" descr="http://vidsboku.com/sites/default/files/styles/node-news/public/deti.jpg?itok=P-BFEEc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vidsboku.com/sites/default/files/styles/node-news/public/deti.jpg?itok=P-BFEEc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vidsboku.com/sites/default/files/styles/node-news/public/deti.jpg?itok=P-BFEE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473999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98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esktop\дорожные знаки\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2204864"/>
            <a:ext cx="4016356" cy="43989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9119" y="116632"/>
            <a:ext cx="70110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Движение пешеходов 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запрещено 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06079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Пешеход, замедли 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       ход,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Стой, дружище-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       пешеход!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Пешеходу хода нет,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знак – на путь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 запрет!</a:t>
            </a:r>
          </a:p>
        </p:txBody>
      </p:sp>
    </p:spTree>
    <p:extLst>
      <p:ext uri="{BB962C8B-B14F-4D97-AF65-F5344CB8AC3E}">
        <p14:creationId xmlns:p14="http://schemas.microsoft.com/office/powerpoint/2010/main" val="23333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esktop\дорожные знаки\1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1700808"/>
            <a:ext cx="4857784" cy="47863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9383" y="0"/>
            <a:ext cx="5854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Дорожные работы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Ремонтировать 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шоссе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обязательно!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 вас просит, 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     чтобы все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Ехали </a:t>
            </a:r>
          </a:p>
          <a:p>
            <a:pPr lvl="0">
              <a:buClr>
                <a:srgbClr val="DDDDDD"/>
              </a:buClr>
              <a:buSzPct val="80000"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внимательно.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12682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125</Words>
  <Application>Microsoft Office PowerPoint</Application>
  <PresentationFormat>Экран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безопасного поведения у дороги.</dc:title>
  <dc:creator>комп</dc:creator>
  <cp:lastModifiedBy>User</cp:lastModifiedBy>
  <cp:revision>31</cp:revision>
  <dcterms:created xsi:type="dcterms:W3CDTF">2016-09-11T12:00:20Z</dcterms:created>
  <dcterms:modified xsi:type="dcterms:W3CDTF">2019-12-06T15:27:53Z</dcterms:modified>
</cp:coreProperties>
</file>