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стена-сластена" initials="н" lastIdx="0" clrIdx="0">
    <p:extLst>
      <p:ext uri="{19B8F6BF-5375-455C-9EA6-DF929625EA0E}">
        <p15:presenceInfo xmlns:p15="http://schemas.microsoft.com/office/powerpoint/2012/main" xmlns="" userId="настена-сласт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78ED9-1CD5-4FA3-8658-888C26D3905C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B8ADD-76BA-4724-B988-3D231EF86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0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8ADD-76BA-4724-B988-3D231EF86B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8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8ADD-76BA-4724-B988-3D231EF86B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0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57F1-CB0D-45B2-897E-0E63086736A0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A112-A2F8-44F5-BE4B-EC2688BF60D0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8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042A-B71E-4F17-AE41-FA6705A48ACE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C01F-1EAC-442A-B8DE-59C27515FA41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A943-A790-4E51-A4B4-8BE6BFADDB3A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9BF1-8C33-475F-8FF1-CB0E7059AC12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14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0CA4-5D7A-42BB-8AAE-DBDA63BFC5CA}" type="datetime1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30C8-0ED7-43D4-96D6-1DEBF9D6D751}" type="datetime1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0CE0-089D-4D41-8500-275F911A62F6}" type="datetime1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34A-1167-4969-96AB-A775C8F1588B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0D1E-EE4C-479C-B6B8-135869CF23A7}" type="datetime1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6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7A4B-4DF6-468A-BD72-5B92C7754024}" type="datetime1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КАМЕНЕВА ЕЛЕНА ЕВГЕНЬЕВНА, УЧИТЕЛЬ ОБЩЕСТВОЗНАНИЯ ГБОУ школа №163 САНКТ-ПЕТЕРБУРГА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9807-6454-4524-BFFC-FF72C77DA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8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nsportal.ru/shkola/obshchestvoznanie/library/2016/01/19/prezentatsiya-k-teme-bezopasnyy-internet-i-deti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kontrol.ru/stati/deti-v-internete.html" TargetMode="External"/><Relationship Id="rId2" Type="http://schemas.openxmlformats.org/officeDocument/2006/relationships/hyperlink" Target="http://www.kaspersky.ru/internet-security-center/internet-safety/kids-online-safe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t-school112.ru/about/informatization/safety-in-the-internet.php" TargetMode="External"/><Relationship Id="rId2" Type="http://schemas.openxmlformats.org/officeDocument/2006/relationships/hyperlink" Target="http://ulybkasalym.ru/%D0%B1%D0%B5%D0%B7%D0%BE%D0%BF%D0%B0%D1%81%D0%BD%D0%BE%D1%81%D1%82%D1%8C-%D0%B4%D0%B5%D1%82%D0%B5%D0%B9-%D0%B2-%D0%B8%D0%BD%D1%82%D0%B5%D1%80%D0%BD%D0%B5%D1%82%D0%B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nlandia.by/html/etusivu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5277" y="989555"/>
            <a:ext cx="9144000" cy="150579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Интересный и безопасный интернет для детей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47594" y="0"/>
            <a:ext cx="9073020" cy="95197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Ойский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детский сад общеразвивающего вида с приоритетным осуществлением деятельности по познавательно-речевому направлению развития детей»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" y="2793305"/>
            <a:ext cx="3323704" cy="3323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32" y="349137"/>
            <a:ext cx="2470907" cy="2444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67595" y="3821273"/>
            <a:ext cx="35110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Подготовила: воспитатель </a:t>
            </a:r>
            <a:r>
              <a:rPr lang="ru-RU" sz="2000" dirty="0" smtClean="0"/>
              <a:t>разновозрастной группы (3-5)</a:t>
            </a:r>
          </a:p>
          <a:p>
            <a:r>
              <a:rPr lang="ru-RU" sz="2000" dirty="0" smtClean="0"/>
              <a:t>Бушуева Екатерина Евгеньевна</a:t>
            </a:r>
          </a:p>
          <a:p>
            <a:r>
              <a:rPr lang="ru-RU" sz="2000" dirty="0" smtClean="0"/>
              <a:t>662830</a:t>
            </a:r>
            <a:r>
              <a:rPr lang="ru-RU" sz="2000" dirty="0"/>
              <a:t>, Красноярский край</a:t>
            </a:r>
          </a:p>
          <a:p>
            <a:r>
              <a:rPr lang="ru-RU" sz="2000" dirty="0" err="1"/>
              <a:t>Ермаковский</a:t>
            </a:r>
            <a:r>
              <a:rPr lang="ru-RU" sz="2000" dirty="0"/>
              <a:t> район, п. </a:t>
            </a:r>
            <a:r>
              <a:rPr lang="ru-RU" sz="2000" dirty="0" err="1"/>
              <a:t>Ойский</a:t>
            </a:r>
            <a:endParaRPr lang="ru-RU" sz="2000" dirty="0"/>
          </a:p>
          <a:p>
            <a:r>
              <a:rPr lang="ru-RU" sz="2000" dirty="0"/>
              <a:t>пер.Майский,3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5224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6949" y="4709786"/>
            <a:ext cx="11009834" cy="139039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Используемый источник: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nsportal.ru/shkola/obshchestvoznanie/library/2016/01/19/prezentatsiya-k-teme-bezopasnyy-internet-i-deti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10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909" y="344878"/>
            <a:ext cx="3688502" cy="491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285" y="1046337"/>
            <a:ext cx="5091416" cy="381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76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79" y="515389"/>
            <a:ext cx="6914805" cy="17955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– активные пользователи  интернета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280" y="3063240"/>
            <a:ext cx="1071372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егодня в России насчитывается свыше 10 млн. пользователей Интернета, из которых несколько миллионов — дети.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данным исследований, около 60%  подростков ежедневно общаются в интернет-чатах. Интернет — это вовсе не то место, где можно чувствовать себя защищенным. </a:t>
            </a:r>
            <a:endParaRPr lang="ru-RU" sz="2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39" y="349135"/>
            <a:ext cx="3326477" cy="271410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8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385" y="798021"/>
            <a:ext cx="5336770" cy="19618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интернет влияет на детей?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2384" y="3940233"/>
            <a:ext cx="11139055" cy="22367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отвыкают от чтения книг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замена реальных отношений виртуальными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Вседозволенность в сети снижает уровень ответственности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298" y="365123"/>
            <a:ext cx="5602678" cy="3325727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13" y="665018"/>
            <a:ext cx="6393874" cy="207818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помощник ребенка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275215"/>
            <a:ext cx="10882745" cy="31920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внимание, логическое и абстрактное мышление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найти и применить информацию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творческие способности (изучение языков,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рисование)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57" y="215497"/>
            <a:ext cx="4390002" cy="271058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2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516" y="781396"/>
            <a:ext cx="6799811" cy="15960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опасности, подстерегающие детей 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062437"/>
            <a:ext cx="10733116" cy="34974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угроза заражения вредоносным программным обеспечением;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к нежелательному содержимому (материалы с пропагандой насилия и наркотиков, порнография, страницы, подталкивающие подростков к самоубийствам и убийствам и т.д.);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контакты с незнакомыми людьми с помощью чатов или электронной почты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2" y="182246"/>
            <a:ext cx="3591098" cy="271668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0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391591" y="2709948"/>
            <a:ext cx="4222865" cy="3990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895" y="266007"/>
            <a:ext cx="10457410" cy="1429789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взрослых обеспечить защиту детей от негативной информации в сети интернет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85" y="1961802"/>
            <a:ext cx="7448204" cy="458862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3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720" y="3611880"/>
            <a:ext cx="4175760" cy="182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41960"/>
            <a:ext cx="10149840" cy="5959287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1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520" y="175954"/>
            <a:ext cx="10241280" cy="10058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ссылки на </a:t>
            </a:r>
            <a:r>
              <a:rPr lang="ru-RU" sz="4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022" y="1629293"/>
            <a:ext cx="10555778" cy="476873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Безопасность детей в интернете</a:t>
            </a:r>
            <a:r>
              <a:rPr lang="ru-RU" sz="3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Интернет-ресурс предостерегает родителей и детей от множества опасностей во всемирной паутине. Включает </a:t>
            </a:r>
            <a:r>
              <a:rPr lang="ru-RU" sz="3100" dirty="0">
                <a:solidFill>
                  <a:srgbClr val="54585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оветы по интернет-безопасности: как сделать общение ребенка с интернетом более безопасным. Дата последнего посещения 07.12.2015г.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Дети в интернете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Вниманию читателей предлагаются результаты масштабного профессионального исследования вопросов, связанных с использованием Интернет ресурсов детьми, проведенного компанией </a:t>
            </a:r>
            <a:r>
              <a:rPr lang="ru-RU" sz="3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RUметрика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Включает статистические данные, диаграммы, таблицы. </a:t>
            </a:r>
            <a:r>
              <a:rPr lang="ru-RU" sz="3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последнего посещения 07.12.2015г.</a:t>
            </a:r>
            <a:endParaRPr lang="ru-RU" sz="3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ссылки на интернет-сайты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895" y="1379912"/>
            <a:ext cx="10638905" cy="51580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Безопасность детей в интернете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 ответы на вопрос «Что делать, если ваш ребенок стал потенциальной жертвой интернет преступника?» Дата последнего посещения 07.12.2015г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Портал «Безопасный интернет»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специализированный ресурс, официальные документы, ссылки на тему безопасности в сети. Дата последнего посещения 08.12.2015г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http://www.onlandia.by/html/etusivu.htm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Онляндия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— интерактивный курс по интернет-безопасности. Включает видеоматериалы, материалы для детей,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подростров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родителей и учителей. Дата последнего посещения – 04.01.2014.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9807-6454-4524-BFFC-FF72C77DA9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83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303</Words>
  <Application>Microsoft Office PowerPoint</Application>
  <PresentationFormat>Произвольный</PresentationFormat>
  <Paragraphs>52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Интересный и безопасный интернет для детей</vt:lpstr>
      <vt:lpstr>Дети – активные пользователи  интернета</vt:lpstr>
      <vt:lpstr>Как интернет влияет на детей?</vt:lpstr>
      <vt:lpstr>Интернет – помощник ребенка</vt:lpstr>
      <vt:lpstr>Интернет опасности, подстерегающие детей </vt:lpstr>
      <vt:lpstr>Презентация PowerPoint</vt:lpstr>
      <vt:lpstr>Презентация PowerPoint</vt:lpstr>
      <vt:lpstr>Полезные ссылки на интернет-ресурсы</vt:lpstr>
      <vt:lpstr>Полезные ссылки на интернет-сайты</vt:lpstr>
      <vt:lpstr>Используемый источник: https://nsportal.ru/shkola/obshchestvoznanie/library/2016/01/19/prezentatsiya-k-teme-bezopasnyy-internet-i-deti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интернете</dc:title>
  <dc:creator>настена-сластена</dc:creator>
  <cp:lastModifiedBy>Пользователь</cp:lastModifiedBy>
  <cp:revision>21</cp:revision>
  <dcterms:created xsi:type="dcterms:W3CDTF">2015-12-12T15:25:04Z</dcterms:created>
  <dcterms:modified xsi:type="dcterms:W3CDTF">2023-12-14T04:31:03Z</dcterms:modified>
</cp:coreProperties>
</file>